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59" r:id="rId7"/>
    <p:sldId id="258" r:id="rId8"/>
    <p:sldId id="257" r:id="rId9"/>
    <p:sldId id="268" r:id="rId10"/>
    <p:sldId id="265" r:id="rId11"/>
    <p:sldId id="266" r:id="rId12"/>
    <p:sldId id="267" r:id="rId13"/>
    <p:sldId id="264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lla Carlos Gomes" userId="fdae241920798720" providerId="LiveId" clId="{1F3AA7E7-8FAD-4C68-B1A3-E5F75F935296}"/>
    <pc:docChg chg="undo custSel addSld delSld modSld">
      <pc:chgData name="Darlla Carlos Gomes" userId="fdae241920798720" providerId="LiveId" clId="{1F3AA7E7-8FAD-4C68-B1A3-E5F75F935296}" dt="2023-06-11T20:46:47.507" v="294"/>
      <pc:docMkLst>
        <pc:docMk/>
      </pc:docMkLst>
      <pc:sldChg chg="modTransition">
        <pc:chgData name="Darlla Carlos Gomes" userId="fdae241920798720" providerId="LiveId" clId="{1F3AA7E7-8FAD-4C68-B1A3-E5F75F935296}" dt="2023-06-11T20:34:40.415" v="259"/>
        <pc:sldMkLst>
          <pc:docMk/>
          <pc:sldMk cId="834144152" sldId="256"/>
        </pc:sldMkLst>
      </pc:sldChg>
      <pc:sldChg chg="modAnim">
        <pc:chgData name="Darlla Carlos Gomes" userId="fdae241920798720" providerId="LiveId" clId="{1F3AA7E7-8FAD-4C68-B1A3-E5F75F935296}" dt="2023-06-11T20:39:43.719" v="285"/>
        <pc:sldMkLst>
          <pc:docMk/>
          <pc:sldMk cId="1155765186" sldId="257"/>
        </pc:sldMkLst>
      </pc:sldChg>
      <pc:sldChg chg="modAnim">
        <pc:chgData name="Darlla Carlos Gomes" userId="fdae241920798720" providerId="LiveId" clId="{1F3AA7E7-8FAD-4C68-B1A3-E5F75F935296}" dt="2023-06-11T20:38:59.632" v="282"/>
        <pc:sldMkLst>
          <pc:docMk/>
          <pc:sldMk cId="3032679533" sldId="259"/>
        </pc:sldMkLst>
      </pc:sldChg>
      <pc:sldChg chg="modTransition">
        <pc:chgData name="Darlla Carlos Gomes" userId="fdae241920798720" providerId="LiveId" clId="{1F3AA7E7-8FAD-4C68-B1A3-E5F75F935296}" dt="2023-06-11T20:34:39.291" v="258"/>
        <pc:sldMkLst>
          <pc:docMk/>
          <pc:sldMk cId="3425816900" sldId="260"/>
        </pc:sldMkLst>
      </pc:sldChg>
      <pc:sldChg chg="modSp modTransition modAnim">
        <pc:chgData name="Darlla Carlos Gomes" userId="fdae241920798720" providerId="LiveId" clId="{1F3AA7E7-8FAD-4C68-B1A3-E5F75F935296}" dt="2023-06-11T20:35:18.027" v="263"/>
        <pc:sldMkLst>
          <pc:docMk/>
          <pc:sldMk cId="1267990173" sldId="261"/>
        </pc:sldMkLst>
        <pc:picChg chg="mod">
          <ac:chgData name="Darlla Carlos Gomes" userId="fdae241920798720" providerId="LiveId" clId="{1F3AA7E7-8FAD-4C68-B1A3-E5F75F935296}" dt="2023-06-11T20:32:44.361" v="247" actId="1440"/>
          <ac:picMkLst>
            <pc:docMk/>
            <pc:sldMk cId="1267990173" sldId="261"/>
            <ac:picMk id="5130" creationId="{1E3385E3-1E01-7B8B-D119-77EEB0097DD2}"/>
          </ac:picMkLst>
        </pc:picChg>
        <pc:picChg chg="mod">
          <ac:chgData name="Darlla Carlos Gomes" userId="fdae241920798720" providerId="LiveId" clId="{1F3AA7E7-8FAD-4C68-B1A3-E5F75F935296}" dt="2023-06-11T20:32:45.985" v="248" actId="1440"/>
          <ac:picMkLst>
            <pc:docMk/>
            <pc:sldMk cId="1267990173" sldId="261"/>
            <ac:picMk id="5132" creationId="{C30F6C25-754E-5236-F71F-A859AFEC58E0}"/>
          </ac:picMkLst>
        </pc:picChg>
        <pc:picChg chg="mod">
          <ac:chgData name="Darlla Carlos Gomes" userId="fdae241920798720" providerId="LiveId" clId="{1F3AA7E7-8FAD-4C68-B1A3-E5F75F935296}" dt="2023-06-11T20:32:49.219" v="250" actId="1440"/>
          <ac:picMkLst>
            <pc:docMk/>
            <pc:sldMk cId="1267990173" sldId="261"/>
            <ac:picMk id="5134" creationId="{EEAE8C09-9BFA-45B4-BD92-2BC126F2B33D}"/>
          </ac:picMkLst>
        </pc:picChg>
        <pc:picChg chg="mod">
          <ac:chgData name="Darlla Carlos Gomes" userId="fdae241920798720" providerId="LiveId" clId="{1F3AA7E7-8FAD-4C68-B1A3-E5F75F935296}" dt="2023-06-11T20:32:51.109" v="251" actId="1440"/>
          <ac:picMkLst>
            <pc:docMk/>
            <pc:sldMk cId="1267990173" sldId="261"/>
            <ac:picMk id="5136" creationId="{B6090787-D365-ED3D-8BCD-12E0E76CA91D}"/>
          </ac:picMkLst>
        </pc:picChg>
      </pc:sldChg>
      <pc:sldChg chg="modAnim">
        <pc:chgData name="Darlla Carlos Gomes" userId="fdae241920798720" providerId="LiveId" clId="{1F3AA7E7-8FAD-4C68-B1A3-E5F75F935296}" dt="2023-06-11T20:35:57.013" v="268"/>
        <pc:sldMkLst>
          <pc:docMk/>
          <pc:sldMk cId="3624142415" sldId="262"/>
        </pc:sldMkLst>
      </pc:sldChg>
      <pc:sldChg chg="modAnim">
        <pc:chgData name="Darlla Carlos Gomes" userId="fdae241920798720" providerId="LiveId" clId="{1F3AA7E7-8FAD-4C68-B1A3-E5F75F935296}" dt="2023-06-11T20:37:14.981" v="271"/>
        <pc:sldMkLst>
          <pc:docMk/>
          <pc:sldMk cId="1316477245" sldId="263"/>
        </pc:sldMkLst>
      </pc:sldChg>
      <pc:sldChg chg="new del">
        <pc:chgData name="Darlla Carlos Gomes" userId="fdae241920798720" providerId="LiveId" clId="{1F3AA7E7-8FAD-4C68-B1A3-E5F75F935296}" dt="2023-06-11T20:17:29.706" v="1" actId="680"/>
        <pc:sldMkLst>
          <pc:docMk/>
          <pc:sldMk cId="183678663" sldId="265"/>
        </pc:sldMkLst>
      </pc:sldChg>
      <pc:sldChg chg="addSp delSp modSp new mod modTransition setBg">
        <pc:chgData name="Darlla Carlos Gomes" userId="fdae241920798720" providerId="LiveId" clId="{1F3AA7E7-8FAD-4C68-B1A3-E5F75F935296}" dt="2023-06-11T20:46:19.280" v="291"/>
        <pc:sldMkLst>
          <pc:docMk/>
          <pc:sldMk cId="727877667" sldId="265"/>
        </pc:sldMkLst>
        <pc:spChg chg="del">
          <ac:chgData name="Darlla Carlos Gomes" userId="fdae241920798720" providerId="LiveId" clId="{1F3AA7E7-8FAD-4C68-B1A3-E5F75F935296}" dt="2023-06-11T20:17:41.484" v="4" actId="478"/>
          <ac:spMkLst>
            <pc:docMk/>
            <pc:sldMk cId="727877667" sldId="265"/>
            <ac:spMk id="2" creationId="{50B8745F-3493-ED5A-D586-B5F525723C31}"/>
          </ac:spMkLst>
        </pc:spChg>
        <pc:spChg chg="del">
          <ac:chgData name="Darlla Carlos Gomes" userId="fdae241920798720" providerId="LiveId" clId="{1F3AA7E7-8FAD-4C68-B1A3-E5F75F935296}" dt="2023-06-11T20:17:39.110" v="3" actId="478"/>
          <ac:spMkLst>
            <pc:docMk/>
            <pc:sldMk cId="727877667" sldId="265"/>
            <ac:spMk id="3" creationId="{C83C8589-0189-BE32-4799-BA1756175D32}"/>
          </ac:spMkLst>
        </pc:spChg>
        <pc:spChg chg="add mod">
          <ac:chgData name="Darlla Carlos Gomes" userId="fdae241920798720" providerId="LiveId" clId="{1F3AA7E7-8FAD-4C68-B1A3-E5F75F935296}" dt="2023-06-11T20:17:48.557" v="6"/>
          <ac:spMkLst>
            <pc:docMk/>
            <pc:sldMk cId="727877667" sldId="265"/>
            <ac:spMk id="4" creationId="{F47D5CA0-FF54-D70D-1D74-770FBD14B8F7}"/>
          </ac:spMkLst>
        </pc:spChg>
        <pc:picChg chg="add mod">
          <ac:chgData name="Darlla Carlos Gomes" userId="fdae241920798720" providerId="LiveId" clId="{1F3AA7E7-8FAD-4C68-B1A3-E5F75F935296}" dt="2023-06-11T20:17:55.073" v="8" actId="1076"/>
          <ac:picMkLst>
            <pc:docMk/>
            <pc:sldMk cId="727877667" sldId="265"/>
            <ac:picMk id="1026" creationId="{0E430CE7-48D1-A09A-E07D-D4B2EA2B2C25}"/>
          </ac:picMkLst>
        </pc:picChg>
      </pc:sldChg>
      <pc:sldChg chg="addSp delSp modSp new mod modTransition">
        <pc:chgData name="Darlla Carlos Gomes" userId="fdae241920798720" providerId="LiveId" clId="{1F3AA7E7-8FAD-4C68-B1A3-E5F75F935296}" dt="2023-06-11T20:46:30.496" v="292"/>
        <pc:sldMkLst>
          <pc:docMk/>
          <pc:sldMk cId="3280486985" sldId="266"/>
        </pc:sldMkLst>
        <pc:spChg chg="del">
          <ac:chgData name="Darlla Carlos Gomes" userId="fdae241920798720" providerId="LiveId" clId="{1F3AA7E7-8FAD-4C68-B1A3-E5F75F935296}" dt="2023-06-11T20:18:59.282" v="12" actId="478"/>
          <ac:spMkLst>
            <pc:docMk/>
            <pc:sldMk cId="3280486985" sldId="266"/>
            <ac:spMk id="2" creationId="{477E30F5-57B2-FAD5-D5EE-04F224E74E6E}"/>
          </ac:spMkLst>
        </pc:spChg>
        <pc:spChg chg="del">
          <ac:chgData name="Darlla Carlos Gomes" userId="fdae241920798720" providerId="LiveId" clId="{1F3AA7E7-8FAD-4C68-B1A3-E5F75F935296}" dt="2023-06-11T20:18:57.017" v="11" actId="478"/>
          <ac:spMkLst>
            <pc:docMk/>
            <pc:sldMk cId="3280486985" sldId="266"/>
            <ac:spMk id="3" creationId="{53A349EC-DDA6-1D01-2DA4-D583BA986C65}"/>
          </ac:spMkLst>
        </pc:spChg>
        <pc:spChg chg="add mod">
          <ac:chgData name="Darlla Carlos Gomes" userId="fdae241920798720" providerId="LiveId" clId="{1F3AA7E7-8FAD-4C68-B1A3-E5F75F935296}" dt="2023-06-11T20:20:03.344" v="17" actId="13822"/>
          <ac:spMkLst>
            <pc:docMk/>
            <pc:sldMk cId="3280486985" sldId="266"/>
            <ac:spMk id="4" creationId="{20A7388A-DE0D-DAFE-7C5B-0F74AD9EF77F}"/>
          </ac:spMkLst>
        </pc:spChg>
        <pc:spChg chg="add mod">
          <ac:chgData name="Darlla Carlos Gomes" userId="fdae241920798720" providerId="LiveId" clId="{1F3AA7E7-8FAD-4C68-B1A3-E5F75F935296}" dt="2023-06-11T20:21:15.073" v="58" actId="255"/>
          <ac:spMkLst>
            <pc:docMk/>
            <pc:sldMk cId="3280486985" sldId="266"/>
            <ac:spMk id="5" creationId="{A440C59F-E179-D25C-2C0F-4C7404B39F66}"/>
          </ac:spMkLst>
        </pc:spChg>
        <pc:picChg chg="add mod">
          <ac:chgData name="Darlla Carlos Gomes" userId="fdae241920798720" providerId="LiveId" clId="{1F3AA7E7-8FAD-4C68-B1A3-E5F75F935296}" dt="2023-06-11T20:19:45.457" v="15" actId="14100"/>
          <ac:picMkLst>
            <pc:docMk/>
            <pc:sldMk cId="3280486985" sldId="266"/>
            <ac:picMk id="2050" creationId="{D8813796-6684-6477-3D40-D0A11218019F}"/>
          </ac:picMkLst>
        </pc:picChg>
      </pc:sldChg>
      <pc:sldChg chg="addSp delSp modSp new mod modTransition">
        <pc:chgData name="Darlla Carlos Gomes" userId="fdae241920798720" providerId="LiveId" clId="{1F3AA7E7-8FAD-4C68-B1A3-E5F75F935296}" dt="2023-06-11T20:46:47.507" v="294"/>
        <pc:sldMkLst>
          <pc:docMk/>
          <pc:sldMk cId="2762930524" sldId="267"/>
        </pc:sldMkLst>
        <pc:spChg chg="del mod">
          <ac:chgData name="Darlla Carlos Gomes" userId="fdae241920798720" providerId="LiveId" clId="{1F3AA7E7-8FAD-4C68-B1A3-E5F75F935296}" dt="2023-06-11T20:21:34.952" v="62" actId="478"/>
          <ac:spMkLst>
            <pc:docMk/>
            <pc:sldMk cId="2762930524" sldId="267"/>
            <ac:spMk id="2" creationId="{DF7A17D2-4E59-500B-3A8E-7F8B3C016C5F}"/>
          </ac:spMkLst>
        </pc:spChg>
        <pc:spChg chg="del">
          <ac:chgData name="Darlla Carlos Gomes" userId="fdae241920798720" providerId="LiveId" clId="{1F3AA7E7-8FAD-4C68-B1A3-E5F75F935296}" dt="2023-06-11T20:21:32.639" v="60" actId="478"/>
          <ac:spMkLst>
            <pc:docMk/>
            <pc:sldMk cId="2762930524" sldId="267"/>
            <ac:spMk id="3" creationId="{3C6F8CAC-C8A1-A96A-1E23-ECD6B6897573}"/>
          </ac:spMkLst>
        </pc:spChg>
        <pc:spChg chg="add mod">
          <ac:chgData name="Darlla Carlos Gomes" userId="fdae241920798720" providerId="LiveId" clId="{1F3AA7E7-8FAD-4C68-B1A3-E5F75F935296}" dt="2023-06-11T20:24:16.225" v="138" actId="14100"/>
          <ac:spMkLst>
            <pc:docMk/>
            <pc:sldMk cId="2762930524" sldId="267"/>
            <ac:spMk id="4" creationId="{47406088-66D4-5552-0474-58720DE3DDF9}"/>
          </ac:spMkLst>
        </pc:spChg>
        <pc:spChg chg="add mod">
          <ac:chgData name="Darlla Carlos Gomes" userId="fdae241920798720" providerId="LiveId" clId="{1F3AA7E7-8FAD-4C68-B1A3-E5F75F935296}" dt="2023-06-11T20:24:19.552" v="139" actId="1076"/>
          <ac:spMkLst>
            <pc:docMk/>
            <pc:sldMk cId="2762930524" sldId="267"/>
            <ac:spMk id="5" creationId="{7CD55757-D7E7-CC1F-DAC0-73208596E72E}"/>
          </ac:spMkLst>
        </pc:spChg>
        <pc:picChg chg="add del mod">
          <ac:chgData name="Darlla Carlos Gomes" userId="fdae241920798720" providerId="LiveId" clId="{1F3AA7E7-8FAD-4C68-B1A3-E5F75F935296}" dt="2023-06-11T20:22:42.016" v="68"/>
          <ac:picMkLst>
            <pc:docMk/>
            <pc:sldMk cId="2762930524" sldId="267"/>
            <ac:picMk id="3074" creationId="{3D58F8C7-D022-A410-5C68-1C5BE0028102}"/>
          </ac:picMkLst>
        </pc:picChg>
        <pc:picChg chg="add del">
          <ac:chgData name="Darlla Carlos Gomes" userId="fdae241920798720" providerId="LiveId" clId="{1F3AA7E7-8FAD-4C68-B1A3-E5F75F935296}" dt="2023-06-11T20:22:44.078" v="70"/>
          <ac:picMkLst>
            <pc:docMk/>
            <pc:sldMk cId="2762930524" sldId="267"/>
            <ac:picMk id="3076" creationId="{A75614DB-CAD4-8FEE-9C94-FFDEEBCEB221}"/>
          </ac:picMkLst>
        </pc:picChg>
        <pc:picChg chg="add mod">
          <ac:chgData name="Darlla Carlos Gomes" userId="fdae241920798720" providerId="LiveId" clId="{1F3AA7E7-8FAD-4C68-B1A3-E5F75F935296}" dt="2023-06-11T20:23:04.286" v="76" actId="14100"/>
          <ac:picMkLst>
            <pc:docMk/>
            <pc:sldMk cId="2762930524" sldId="267"/>
            <ac:picMk id="3078" creationId="{10B84ADE-242A-DDF2-714E-279696C16B92}"/>
          </ac:picMkLst>
        </pc:picChg>
      </pc:sldChg>
      <pc:sldChg chg="addSp delSp modSp new mod setBg modAnim">
        <pc:chgData name="Darlla Carlos Gomes" userId="fdae241920798720" providerId="LiveId" clId="{1F3AA7E7-8FAD-4C68-B1A3-E5F75F935296}" dt="2023-06-11T20:40:01.465" v="288"/>
        <pc:sldMkLst>
          <pc:docMk/>
          <pc:sldMk cId="180499529" sldId="268"/>
        </pc:sldMkLst>
        <pc:spChg chg="del mod">
          <ac:chgData name="Darlla Carlos Gomes" userId="fdae241920798720" providerId="LiveId" clId="{1F3AA7E7-8FAD-4C68-B1A3-E5F75F935296}" dt="2023-06-11T20:25:15.528" v="143" actId="478"/>
          <ac:spMkLst>
            <pc:docMk/>
            <pc:sldMk cId="180499529" sldId="268"/>
            <ac:spMk id="2" creationId="{45182332-B554-158F-128D-6C924A03FA99}"/>
          </ac:spMkLst>
        </pc:spChg>
        <pc:spChg chg="del">
          <ac:chgData name="Darlla Carlos Gomes" userId="fdae241920798720" providerId="LiveId" clId="{1F3AA7E7-8FAD-4C68-B1A3-E5F75F935296}" dt="2023-06-11T20:25:14.263" v="141" actId="478"/>
          <ac:spMkLst>
            <pc:docMk/>
            <pc:sldMk cId="180499529" sldId="268"/>
            <ac:spMk id="3" creationId="{3E4EA2DF-117B-0689-AED6-B73EDD136128}"/>
          </ac:spMkLst>
        </pc:spChg>
        <pc:spChg chg="add mod">
          <ac:chgData name="Darlla Carlos Gomes" userId="fdae241920798720" providerId="LiveId" clId="{1F3AA7E7-8FAD-4C68-B1A3-E5F75F935296}" dt="2023-06-11T20:31:36.044" v="241" actId="1076"/>
          <ac:spMkLst>
            <pc:docMk/>
            <pc:sldMk cId="180499529" sldId="268"/>
            <ac:spMk id="8" creationId="{48A97E30-7418-80DD-B15F-B942B615D772}"/>
          </ac:spMkLst>
        </pc:spChg>
        <pc:picChg chg="add mod modCrop">
          <ac:chgData name="Darlla Carlos Gomes" userId="fdae241920798720" providerId="LiveId" clId="{1F3AA7E7-8FAD-4C68-B1A3-E5F75F935296}" dt="2023-06-11T20:30:42.773" v="162" actId="1076"/>
          <ac:picMkLst>
            <pc:docMk/>
            <pc:sldMk cId="180499529" sldId="268"/>
            <ac:picMk id="5" creationId="{F773C1FF-3D78-CBD7-C7C7-116578E5546D}"/>
          </ac:picMkLst>
        </pc:picChg>
        <pc:picChg chg="add mod modCrop">
          <ac:chgData name="Darlla Carlos Gomes" userId="fdae241920798720" providerId="LiveId" clId="{1F3AA7E7-8FAD-4C68-B1A3-E5F75F935296}" dt="2023-06-11T20:30:44.585" v="163" actId="1076"/>
          <ac:picMkLst>
            <pc:docMk/>
            <pc:sldMk cId="180499529" sldId="268"/>
            <ac:picMk id="7" creationId="{0573F892-2473-8244-9F29-F0CC7FC6C6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7AA85-DF85-5A31-3FEF-5E1F39F77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2F7843-AA70-46FA-FE3F-BFEF787CC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858BB0-564C-DB05-E440-C07E5C20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FC6B28-F24B-BB1D-BD5F-25094F36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CC1FD7-F344-9799-C4A8-1A4784F2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22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CBCEF-0431-5D69-93FF-E742AB6C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A977E6-AB75-886F-91E8-60A5F53CD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D95E10-A02F-A0FE-73B0-7DB63BC1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443748-F689-36EB-23A7-00B3ECD5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8226B3-BEBD-6BD9-9505-01D2DDF8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3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90D9FD-C3C8-7E6B-4B3F-3A7E937A1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D929A0-52FC-9212-B99D-555C91687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C7B4BB-A6D6-7643-2D31-6B4A35042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137A6A-E7C2-22C9-8A84-F1BC94AB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BB1140-EBBF-840D-9DBF-88DA1340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39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A8E68-EE8B-4336-447A-58129450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0DC54A-D405-E241-2104-91F86C4E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C1D81C-B34E-E6F2-7FB8-E1358249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0510FB-5961-8753-D621-D16B73EF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C3C0BE-4506-0ECF-D61F-40F27116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79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F161F-2EF6-3227-DD4D-276B4FED6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9584F2-A77C-CAEA-A780-78B91FC16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9A3F7D-26EE-72BF-5328-CC333A75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7BF5E5-34F0-7513-AB04-FF7B6F73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3AC539-F7E5-EBB6-D70D-15ADE7FD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42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716C1-2095-6352-BA88-1BF88F4E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370D0-EB97-7A92-6EA4-74C503180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6B164F-FEA7-79A5-8E4E-48B535E3C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1EC34D-98D4-8DBD-39F4-A868555D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B5620C-FE94-E0C5-D1B9-47A72DA7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043F3C-D4B5-3B00-3B3F-AA014189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64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87028-3258-AD8F-CED9-67CD50C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9C604B-C018-1AB2-1DAF-49264BBCA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322E20-8369-D777-ED60-8010E7EAC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470766-24EB-1521-38BE-66D4B7F0B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78F3997-A7AF-3A98-04C5-8B35A46F1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A4354D-332D-54E8-94C6-51C62186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74F9F4-D4C4-8F30-083D-A61CF43B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7360880-B338-803C-A6AE-6DB35608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01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0B3BF-CCB3-34CC-7BDB-B4948C28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231FC1-81F4-CF4A-E53D-EFF0BE74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52354D-F7A3-C35A-590C-D9AD9FA7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664D0E-DC6C-DB57-0768-2CD7696B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37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E8CCE25-BB12-9A65-F961-6FC8E9E06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E75ED0-EFA7-ECFD-DB15-2F660FAEB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B41C51-254D-8EB7-B376-4841A3F7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67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4322E-773E-9594-955C-F8FAD669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59762B-3852-FD68-0306-5E6F5A28E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52AF23-A6F2-1947-4529-1E514CA1C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67B5FE-6495-D111-D73A-871AFD38D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89330A-9846-8EB9-9527-17B4D81D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6CDE34-EA66-ECD3-EE2C-F8252D1F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46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990FB-7DF0-5BB3-E471-62C51B55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2A94C1B-4F87-EFBE-318B-3A96456CF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84955E-FBA8-1588-145E-0396EA8A8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11E47E-71EE-5645-579F-B9E72BB0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819AA8-6965-2A85-960B-0C166AAA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5761DD-CCD6-2842-69C5-96F5AAE2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35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1D6DBCA-220B-E120-1DF9-2F1B277A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313612-9EDF-3374-69A3-E350AE880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3E86CC-3A7B-A41C-9C89-7A1F0163A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B353C-29F1-4908-AE05-767B07F80D0A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DB196A-F659-BEB1-7C40-89AAA6017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27EDE7-6AFE-A7E8-F43E-33E86C7A7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37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5093DEC-E3DB-B59A-0952-ED4309C2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803CA7-D7E4-0528-2140-F3032C5B405B}"/>
              </a:ext>
            </a:extLst>
          </p:cNvPr>
          <p:cNvSpPr/>
          <p:nvPr/>
        </p:nvSpPr>
        <p:spPr>
          <a:xfrm>
            <a:off x="750184" y="4497096"/>
            <a:ext cx="10691627" cy="18420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0DAC1B9-6CCE-C94B-727F-1726E23CA1BE}"/>
              </a:ext>
            </a:extLst>
          </p:cNvPr>
          <p:cNvSpPr txBox="1">
            <a:spLocks/>
          </p:cNvSpPr>
          <p:nvPr/>
        </p:nvSpPr>
        <p:spPr>
          <a:xfrm>
            <a:off x="750184" y="4584749"/>
            <a:ext cx="10691627" cy="895244"/>
          </a:xfrm>
          <a:prstGeom prst="rect">
            <a:avLst/>
          </a:prstGeom>
        </p:spPr>
        <p:txBody>
          <a:bodyPr vert="horz" lIns="91440" tIns="45720" rIns="91440" bIns="45720" numCol="3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100" dirty="0">
                <a:solidFill>
                  <a:schemeClr val="bg1"/>
                </a:solidFill>
              </a:rPr>
              <a:t>Theofilo 01231042 1ADSC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2F39CD4-C592-D221-A78F-DCB13195A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184" y="5567646"/>
            <a:ext cx="10691627" cy="48482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7CEBFF"/>
                </a:solidFill>
              </a:rPr>
              <a:t>Meu Projeto Individual</a:t>
            </a:r>
          </a:p>
        </p:txBody>
      </p:sp>
    </p:spTree>
    <p:extLst>
      <p:ext uri="{BB962C8B-B14F-4D97-AF65-F5344CB8AC3E}">
        <p14:creationId xmlns:p14="http://schemas.microsoft.com/office/powerpoint/2010/main" val="83414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 desafio - o poder dentro de você. Aceita ou vai ficar na mesma?">
            <a:extLst>
              <a:ext uri="{FF2B5EF4-FFF2-40B4-BE49-F238E27FC236}">
                <a16:creationId xmlns:a16="http://schemas.microsoft.com/office/drawing/2014/main" id="{0E430CE7-48D1-A09A-E07D-D4B2EA2B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405062"/>
            <a:ext cx="57150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77667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sua maior dificuldade pode ser o seu principal combustível">
            <a:extLst>
              <a:ext uri="{FF2B5EF4-FFF2-40B4-BE49-F238E27FC236}">
                <a16:creationId xmlns:a16="http://schemas.microsoft.com/office/drawing/2014/main" id="{D8813796-6684-6477-3D40-D0A112180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0A7388A-DE0D-DAFE-7C5B-0F74AD9EF77F}"/>
              </a:ext>
            </a:extLst>
          </p:cNvPr>
          <p:cNvSpPr/>
          <p:nvPr/>
        </p:nvSpPr>
        <p:spPr>
          <a:xfrm>
            <a:off x="927652" y="1669774"/>
            <a:ext cx="3790122" cy="26371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40C59F-E179-D25C-2C0F-4C7404B39F66}"/>
              </a:ext>
            </a:extLst>
          </p:cNvPr>
          <p:cNvSpPr txBox="1"/>
          <p:nvPr/>
        </p:nvSpPr>
        <p:spPr>
          <a:xfrm flipH="1">
            <a:off x="1003520" y="2367965"/>
            <a:ext cx="363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Qual foi a maior dificuldade ?</a:t>
            </a:r>
          </a:p>
        </p:txBody>
      </p:sp>
    </p:spTree>
    <p:extLst>
      <p:ext uri="{BB962C8B-B14F-4D97-AF65-F5344CB8AC3E}">
        <p14:creationId xmlns:p14="http://schemas.microsoft.com/office/powerpoint/2010/main" val="328048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O desafio e o sabor da superação ao ar livre">
            <a:extLst>
              <a:ext uri="{FF2B5EF4-FFF2-40B4-BE49-F238E27FC236}">
                <a16:creationId xmlns:a16="http://schemas.microsoft.com/office/drawing/2014/main" id="{10B84ADE-242A-DDF2-714E-279696C16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7406088-66D4-5552-0474-58720DE3DDF9}"/>
              </a:ext>
            </a:extLst>
          </p:cNvPr>
          <p:cNvSpPr/>
          <p:nvPr/>
        </p:nvSpPr>
        <p:spPr>
          <a:xfrm>
            <a:off x="901149" y="636104"/>
            <a:ext cx="4731026" cy="9806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D55757-D7E7-CC1F-DAC0-73208596E72E}"/>
              </a:ext>
            </a:extLst>
          </p:cNvPr>
          <p:cNvSpPr txBox="1"/>
          <p:nvPr/>
        </p:nvSpPr>
        <p:spPr>
          <a:xfrm flipH="1">
            <a:off x="1538744" y="941768"/>
            <a:ext cx="345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Qual Foi minha maior superação ?</a:t>
            </a:r>
          </a:p>
        </p:txBody>
      </p:sp>
    </p:spTree>
    <p:extLst>
      <p:ext uri="{BB962C8B-B14F-4D97-AF65-F5344CB8AC3E}">
        <p14:creationId xmlns:p14="http://schemas.microsoft.com/office/powerpoint/2010/main" val="27629305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9262884-1B78-E4CA-F12B-D6F7A97251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F51D9EC-7E60-DDB5-854A-3134459853DF}"/>
              </a:ext>
            </a:extLst>
          </p:cNvPr>
          <p:cNvSpPr/>
          <p:nvPr/>
        </p:nvSpPr>
        <p:spPr>
          <a:xfrm>
            <a:off x="3419060" y="1268747"/>
            <a:ext cx="5353878" cy="510569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47D5CA0-FF54-D70D-1D74-770FBD14B8F7}"/>
              </a:ext>
            </a:extLst>
          </p:cNvPr>
          <p:cNvSpPr txBox="1">
            <a:spLocks/>
          </p:cNvSpPr>
          <p:nvPr/>
        </p:nvSpPr>
        <p:spPr>
          <a:xfrm>
            <a:off x="3419060" y="3428999"/>
            <a:ext cx="5353878" cy="78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err="1">
                <a:solidFill>
                  <a:schemeClr val="bg2"/>
                </a:solidFill>
              </a:rPr>
              <a:t>Theofilo.mesquita@sptech.school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4FE43B7-0CA2-C316-71A5-F6335196CE16}"/>
              </a:ext>
            </a:extLst>
          </p:cNvPr>
          <p:cNvSpPr txBox="1">
            <a:spLocks/>
          </p:cNvSpPr>
          <p:nvPr/>
        </p:nvSpPr>
        <p:spPr>
          <a:xfrm>
            <a:off x="4769013" y="2643808"/>
            <a:ext cx="2653971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rgbClr val="FFFFFF"/>
                </a:solidFill>
              </a:rPr>
              <a:t>Obrigado !</a:t>
            </a:r>
          </a:p>
        </p:txBody>
      </p:sp>
    </p:spTree>
    <p:extLst>
      <p:ext uri="{BB962C8B-B14F-4D97-AF65-F5344CB8AC3E}">
        <p14:creationId xmlns:p14="http://schemas.microsoft.com/office/powerpoint/2010/main" val="355832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2F296FF-3838-8FF0-9F21-5C584280FD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20C48F3-48E5-E8ED-132E-E85C92C1A78D}"/>
              </a:ext>
            </a:extLst>
          </p:cNvPr>
          <p:cNvSpPr/>
          <p:nvPr/>
        </p:nvSpPr>
        <p:spPr>
          <a:xfrm>
            <a:off x="2628071" y="632786"/>
            <a:ext cx="6935857" cy="55924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FD4F3F-F68C-D6DC-F237-E1A0532B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070" y="632786"/>
            <a:ext cx="6935857" cy="1226863"/>
          </a:xfrm>
        </p:spPr>
        <p:txBody>
          <a:bodyPr/>
          <a:lstStyle/>
          <a:p>
            <a:pPr algn="ctr"/>
            <a:r>
              <a:rPr lang="pt-BR" dirty="0"/>
              <a:t>API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8C527-1174-730F-3C2D-A907EE89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071" y="1859648"/>
            <a:ext cx="6935857" cy="4365555"/>
          </a:xfrm>
        </p:spPr>
        <p:txBody>
          <a:bodyPr/>
          <a:lstStyle/>
          <a:p>
            <a:pPr algn="just"/>
            <a:r>
              <a:rPr lang="pt-BR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  <a:p>
            <a:pPr algn="just"/>
            <a:endParaRPr lang="pt-BR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Ponte Entre Aplicações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Tipos</a:t>
            </a:r>
          </a:p>
          <a:p>
            <a:pPr marL="0" indent="0" algn="l">
              <a:buNone/>
            </a:pPr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abertas ou públicas.</a:t>
            </a:r>
          </a:p>
          <a:p>
            <a:pPr marL="0" indent="0" algn="l">
              <a:buNone/>
            </a:pPr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privadas ou internas.</a:t>
            </a:r>
          </a:p>
          <a:p>
            <a:pPr marL="0" indent="0" algn="l">
              <a:buNone/>
            </a:pPr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entre parceiros.</a:t>
            </a:r>
          </a:p>
          <a:p>
            <a:pPr marL="0" indent="0" algn="just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8169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DE3A30C-328C-BFAF-23AB-732B0B4A1C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7D71843-419E-3441-5F7E-B564FD365617}"/>
              </a:ext>
            </a:extLst>
          </p:cNvPr>
          <p:cNvSpPr/>
          <p:nvPr/>
        </p:nvSpPr>
        <p:spPr>
          <a:xfrm>
            <a:off x="2531165" y="622852"/>
            <a:ext cx="6864626" cy="715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5C5F1A-6D7D-4FFB-CDD7-04F800FE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165" y="622852"/>
            <a:ext cx="6864626" cy="715618"/>
          </a:xfrm>
        </p:spPr>
        <p:txBody>
          <a:bodyPr/>
          <a:lstStyle/>
          <a:p>
            <a:pPr algn="ctr"/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abertas ou públicas.</a:t>
            </a:r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AF47ACC-6856-A7C0-06F0-BBA164B4886F}"/>
              </a:ext>
            </a:extLst>
          </p:cNvPr>
          <p:cNvSpPr txBox="1">
            <a:spLocks/>
          </p:cNvSpPr>
          <p:nvPr/>
        </p:nvSpPr>
        <p:spPr>
          <a:xfrm>
            <a:off x="838200" y="325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/>
          </a:p>
        </p:txBody>
      </p:sp>
      <p:pic>
        <p:nvPicPr>
          <p:cNvPr id="5130" name="Picture 10" descr="Facebook: veja o guia completo da maior rede social do mundo">
            <a:extLst>
              <a:ext uri="{FF2B5EF4-FFF2-40B4-BE49-F238E27FC236}">
                <a16:creationId xmlns:a16="http://schemas.microsoft.com/office/drawing/2014/main" id="{1E3385E3-1E01-7B8B-D119-77EEB009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30445"/>
            <a:ext cx="3379097" cy="2322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32" name="Picture 12" descr="WhatsApp anuncia novas funções para impedir roubo de conta; veja como vai  funcionar | Exame">
            <a:extLst>
              <a:ext uri="{FF2B5EF4-FFF2-40B4-BE49-F238E27FC236}">
                <a16:creationId xmlns:a16="http://schemas.microsoft.com/office/drawing/2014/main" id="{C30F6C25-754E-5236-F71F-A859AFEC5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058" y="1730445"/>
            <a:ext cx="3481884" cy="2322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34" name="Picture 14" descr="YouTube">
            <a:extLst>
              <a:ext uri="{FF2B5EF4-FFF2-40B4-BE49-F238E27FC236}">
                <a16:creationId xmlns:a16="http://schemas.microsoft.com/office/drawing/2014/main" id="{EEAE8C09-9BFA-45B4-BD92-2BC126F2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703" y="1730446"/>
            <a:ext cx="2322389" cy="2322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36" name="Picture 16" descr="Como usar o Trello no celular [iOS e Android] – Tecnoblog">
            <a:extLst>
              <a:ext uri="{FF2B5EF4-FFF2-40B4-BE49-F238E27FC236}">
                <a16:creationId xmlns:a16="http://schemas.microsoft.com/office/drawing/2014/main" id="{B6090787-D365-ED3D-8BCD-12E0E76C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06" y="4288114"/>
            <a:ext cx="4207387" cy="2362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799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A4436E2-DF20-95F1-A141-3F610B4CAF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4BD65E3-89ED-0ACC-82EF-B886FF658B62}"/>
              </a:ext>
            </a:extLst>
          </p:cNvPr>
          <p:cNvSpPr/>
          <p:nvPr/>
        </p:nvSpPr>
        <p:spPr>
          <a:xfrm>
            <a:off x="2001078" y="675861"/>
            <a:ext cx="8044070" cy="79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D87F09-5A0F-BBFE-161D-F4D01087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078" y="675860"/>
            <a:ext cx="8044070" cy="795131"/>
          </a:xfrm>
        </p:spPr>
        <p:txBody>
          <a:bodyPr/>
          <a:lstStyle/>
          <a:p>
            <a:pPr algn="ctr"/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privadas ou internas.</a:t>
            </a:r>
            <a:endParaRPr lang="pt-BR" dirty="0"/>
          </a:p>
        </p:txBody>
      </p:sp>
      <p:pic>
        <p:nvPicPr>
          <p:cNvPr id="6146" name="Picture 2" descr="Conheça a Sam: Assistente Virtual da Samsung - Samsung Members">
            <a:extLst>
              <a:ext uri="{FF2B5EF4-FFF2-40B4-BE49-F238E27FC236}">
                <a16:creationId xmlns:a16="http://schemas.microsoft.com/office/drawing/2014/main" id="{19C2D78B-849A-8B92-209E-F3B275AD6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802296" cy="22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 gangorra entre Nubank e Itaú na disputa do banco mais valioso | VEJA">
            <a:extLst>
              <a:ext uri="{FF2B5EF4-FFF2-40B4-BE49-F238E27FC236}">
                <a16:creationId xmlns:a16="http://schemas.microsoft.com/office/drawing/2014/main" id="{D1224BD3-A04F-F0EF-0C7F-9F49A7D1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768" y="1690688"/>
            <a:ext cx="3377656" cy="22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O Governo e suas APIs - Elas também são úteis para o setor público!">
            <a:extLst>
              <a:ext uri="{FF2B5EF4-FFF2-40B4-BE49-F238E27FC236}">
                <a16:creationId xmlns:a16="http://schemas.microsoft.com/office/drawing/2014/main" id="{0BB97764-5285-889E-3B1D-E934EC8F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697" y="1690688"/>
            <a:ext cx="4005103" cy="22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DDCDF8E-5FB1-91F5-DECE-38D4F4DA225A}"/>
              </a:ext>
            </a:extLst>
          </p:cNvPr>
          <p:cNvSpPr/>
          <p:nvPr/>
        </p:nvSpPr>
        <p:spPr>
          <a:xfrm>
            <a:off x="838199" y="4585251"/>
            <a:ext cx="10515600" cy="8155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982F2F-674C-4A13-CB6F-8ADDE2BFFFDA}"/>
              </a:ext>
            </a:extLst>
          </p:cNvPr>
          <p:cNvSpPr txBox="1"/>
          <p:nvPr/>
        </p:nvSpPr>
        <p:spPr>
          <a:xfrm>
            <a:off x="838199" y="4808348"/>
            <a:ext cx="10515600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pt-BR" dirty="0"/>
              <a:t>Assistentes Virtuais</a:t>
            </a:r>
          </a:p>
          <a:p>
            <a:r>
              <a:rPr lang="pt-BR" dirty="0"/>
              <a:t>Apps de Transações</a:t>
            </a:r>
          </a:p>
          <a:p>
            <a:r>
              <a:rPr lang="pt-BR" dirty="0"/>
              <a:t>APIs de Governo para Governo</a:t>
            </a:r>
          </a:p>
        </p:txBody>
      </p:sp>
    </p:spTree>
    <p:extLst>
      <p:ext uri="{BB962C8B-B14F-4D97-AF65-F5344CB8AC3E}">
        <p14:creationId xmlns:p14="http://schemas.microsoft.com/office/powerpoint/2010/main" val="362414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A4857BF-B44A-A971-C673-B0D4C256D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-13082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C825B0D-50B1-7A66-5455-D43C54842E4A}"/>
              </a:ext>
            </a:extLst>
          </p:cNvPr>
          <p:cNvSpPr/>
          <p:nvPr/>
        </p:nvSpPr>
        <p:spPr>
          <a:xfrm>
            <a:off x="2703442" y="730250"/>
            <a:ext cx="6785113" cy="668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B018B3-38D6-225F-A63B-63DE9DD8F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2" y="730249"/>
            <a:ext cx="6785113" cy="67800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entre parceiros.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73ED433-190D-C012-4267-F3149A2F6433}"/>
              </a:ext>
            </a:extLst>
          </p:cNvPr>
          <p:cNvSpPr/>
          <p:nvPr/>
        </p:nvSpPr>
        <p:spPr>
          <a:xfrm>
            <a:off x="1480930" y="5338486"/>
            <a:ext cx="9230139" cy="678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2474CE-A9F8-17C2-76EE-29B1BE9B8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887" y="5444503"/>
            <a:ext cx="8998226" cy="571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Uma Empresa 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deseja automatizar a consulta de CNPJ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API de Consulta de CNPJ | CNPJ.ws">
            <a:extLst>
              <a:ext uri="{FF2B5EF4-FFF2-40B4-BE49-F238E27FC236}">
                <a16:creationId xmlns:a16="http://schemas.microsoft.com/office/drawing/2014/main" id="{98B419A5-07AB-609C-550A-1F84A6FD3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26" y="1690688"/>
            <a:ext cx="4634948" cy="345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7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lobo volta a ser a emissora que mais recebe verba do governo Bolsonaro,  diz site – CartaExpressa – CartaCapital">
            <a:extLst>
              <a:ext uri="{FF2B5EF4-FFF2-40B4-BE49-F238E27FC236}">
                <a16:creationId xmlns:a16="http://schemas.microsoft.com/office/drawing/2014/main" id="{C1898089-1B71-8826-D322-D2EF5FAF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72" y="379995"/>
            <a:ext cx="3526462" cy="210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istema Brasileiro de Televisão – Wikipédia, a enciclopédia livre">
            <a:extLst>
              <a:ext uri="{FF2B5EF4-FFF2-40B4-BE49-F238E27FC236}">
                <a16:creationId xmlns:a16="http://schemas.microsoft.com/office/drawing/2014/main" id="{1BE333C0-3584-1D9E-1AB4-01C175F9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41" y="379995"/>
            <a:ext cx="2107061" cy="210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cord TV interrompe programação ao vivo após suposto ataque hacker na  manhã deste sábado (08) - Tudocelular.com">
            <a:extLst>
              <a:ext uri="{FF2B5EF4-FFF2-40B4-BE49-F238E27FC236}">
                <a16:creationId xmlns:a16="http://schemas.microsoft.com/office/drawing/2014/main" id="{D90E8DD5-7EBB-01B4-F160-B67570E53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321" y="379996"/>
            <a:ext cx="3745886" cy="210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E76AA17-1880-E1E5-05C4-B92F1F2FA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320" y="5565533"/>
            <a:ext cx="2342583" cy="13152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7C2B73D-2AEA-4174-94B8-BA05B8E34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320" y="2744265"/>
            <a:ext cx="2364349" cy="13274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D6EA505-D331-8E3C-E1CC-23F2CB4E2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859" y="4156030"/>
            <a:ext cx="2364348" cy="132516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061734C-643A-4045-EE61-52C43815C2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8072" y="2744266"/>
            <a:ext cx="2038628" cy="131470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6D05105-C2E6-D6A1-2345-34E584601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6286" y="4156030"/>
            <a:ext cx="2038248" cy="131446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8B4EE64-8A1C-9A05-7C1F-0661C1ABB2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793" y="2744266"/>
            <a:ext cx="2038628" cy="1328069"/>
          </a:xfrm>
          <a:prstGeom prst="rect">
            <a:avLst/>
          </a:prstGeom>
        </p:spPr>
      </p:pic>
      <p:pic>
        <p:nvPicPr>
          <p:cNvPr id="4106" name="Picture 10" descr="Tela de Sucessos 22/03/2019 - Dennis, o Pimentinha">
            <a:extLst>
              <a:ext uri="{FF2B5EF4-FFF2-40B4-BE49-F238E27FC236}">
                <a16:creationId xmlns:a16="http://schemas.microsoft.com/office/drawing/2014/main" id="{2B09EFE0-E41B-ED91-EB07-C2DFB2ACE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49" y="4104396"/>
            <a:ext cx="2340508" cy="131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6B2EA89-F743-6143-4151-D33224D2C9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849" y="5451164"/>
            <a:ext cx="2042572" cy="1314707"/>
          </a:xfrm>
          <a:prstGeom prst="rect">
            <a:avLst/>
          </a:prstGeom>
        </p:spPr>
      </p:pic>
      <p:pic>
        <p:nvPicPr>
          <p:cNvPr id="4108" name="Picture 12" descr="Domingo Maior – Wikipédia, a enciclopédia livre">
            <a:extLst>
              <a:ext uri="{FF2B5EF4-FFF2-40B4-BE49-F238E27FC236}">
                <a16:creationId xmlns:a16="http://schemas.microsoft.com/office/drawing/2014/main" id="{324C7208-FB68-4639-751B-E595834C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72" y="5567549"/>
            <a:ext cx="2042572" cy="126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67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tflix chega aos 25 anos com hegemonia contestada e cara de TV">
            <a:extLst>
              <a:ext uri="{FF2B5EF4-FFF2-40B4-BE49-F238E27FC236}">
                <a16:creationId xmlns:a16="http://schemas.microsoft.com/office/drawing/2014/main" id="{79C19804-9576-85AB-EDF0-2897BEEF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68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zer (@vizeroficial) / Twitter">
            <a:extLst>
              <a:ext uri="{FF2B5EF4-FFF2-40B4-BE49-F238E27FC236}">
                <a16:creationId xmlns:a16="http://schemas.microsoft.com/office/drawing/2014/main" id="{A07E269E-0612-3335-4A0A-5E3F5F35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34" y="112643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ixar RedeCanais V2 aplicativo para PC (emulador) - LDPlayer">
            <a:extLst>
              <a:ext uri="{FF2B5EF4-FFF2-40B4-BE49-F238E27FC236}">
                <a16:creationId xmlns:a16="http://schemas.microsoft.com/office/drawing/2014/main" id="{5B4563FE-1B54-9427-D77C-3793F764C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766" y="112643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830289F-6A9F-94C3-8ED5-A31C782E89B7}"/>
              </a:ext>
            </a:extLst>
          </p:cNvPr>
          <p:cNvSpPr/>
          <p:nvPr/>
        </p:nvSpPr>
        <p:spPr>
          <a:xfrm>
            <a:off x="477078" y="5115339"/>
            <a:ext cx="11304105" cy="13119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48DF765-A709-8D2D-516C-3D0AF744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11886"/>
            <a:ext cx="11029616" cy="718870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rgbClr val="FFFEFF"/>
                </a:solidFill>
              </a:rPr>
              <a:t>Sites de Filmes e Séries</a:t>
            </a:r>
          </a:p>
        </p:txBody>
      </p:sp>
    </p:spTree>
    <p:extLst>
      <p:ext uri="{BB962C8B-B14F-4D97-AF65-F5344CB8AC3E}">
        <p14:creationId xmlns:p14="http://schemas.microsoft.com/office/powerpoint/2010/main" val="115576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773C1FF-3D78-CBD7-C7C7-116578E55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6"/>
          <a:stretch/>
        </p:blipFill>
        <p:spPr>
          <a:xfrm>
            <a:off x="-1" y="2125318"/>
            <a:ext cx="6096000" cy="3429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73F892-2473-8244-9F29-F0CC7FC6C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6"/>
          <a:stretch/>
        </p:blipFill>
        <p:spPr>
          <a:xfrm>
            <a:off x="6096000" y="2125318"/>
            <a:ext cx="6096000" cy="3429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A97E30-7418-80DD-B15F-B942B615D772}"/>
              </a:ext>
            </a:extLst>
          </p:cNvPr>
          <p:cNvSpPr txBox="1"/>
          <p:nvPr/>
        </p:nvSpPr>
        <p:spPr>
          <a:xfrm>
            <a:off x="4638260" y="903572"/>
            <a:ext cx="291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Ferramentas Utilizadas</a:t>
            </a:r>
          </a:p>
        </p:txBody>
      </p:sp>
    </p:spTree>
    <p:extLst>
      <p:ext uri="{BB962C8B-B14F-4D97-AF65-F5344CB8AC3E}">
        <p14:creationId xmlns:p14="http://schemas.microsoft.com/office/powerpoint/2010/main" val="18049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88</Words>
  <Application>Microsoft Office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Apresentação do PowerPoint</vt:lpstr>
      <vt:lpstr>API</vt:lpstr>
      <vt:lpstr>APIs abertas ou públicas.</vt:lpstr>
      <vt:lpstr>APIs privadas ou internas.</vt:lpstr>
      <vt:lpstr>APIs entre parceiros.</vt:lpstr>
      <vt:lpstr>Apresentação do PowerPoint</vt:lpstr>
      <vt:lpstr>Apresentação do PowerPoint</vt:lpstr>
      <vt:lpstr>Sites de Filmes e Séries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Darlla Carlos Gomes</dc:creator>
  <cp:lastModifiedBy>Darlla Carlos Gomes</cp:lastModifiedBy>
  <cp:revision>1</cp:revision>
  <dcterms:created xsi:type="dcterms:W3CDTF">2023-06-11T18:24:43Z</dcterms:created>
  <dcterms:modified xsi:type="dcterms:W3CDTF">2023-06-11T20:46:56Z</dcterms:modified>
</cp:coreProperties>
</file>